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9C928-8BCF-42E8-9241-7BD6E29C667F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37876-4A7A-4766-A6AD-F0F20DA22BB8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ialmediaexaminer.com/how-to-advertise-on-instagram-a-complete-instagram-ads-guide/" TargetMode="External"/><Relationship Id="rId2" Type="http://schemas.openxmlformats.org/officeDocument/2006/relationships/hyperlink" Target="http://www.facebook.com/ads/manage/poweredito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socialmediaexaminer.com/retarget-content-to-facebook-custom-audiences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5408" y="1203598"/>
            <a:ext cx="4038600" cy="30963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60000"/>
              </a:lnSpc>
            </a:pPr>
            <a:r>
              <a:rPr lang="en-US" dirty="0" smtClean="0"/>
              <a:t>Next, </a:t>
            </a:r>
            <a:r>
              <a:rPr lang="en-US" b="1" dirty="0" smtClean="0"/>
              <a:t>Select </a:t>
            </a:r>
            <a:r>
              <a:rPr lang="en-US" b="1" dirty="0" smtClean="0"/>
              <a:t>Instagram as your placement</a:t>
            </a:r>
          </a:p>
          <a:p>
            <a:pPr algn="just">
              <a:lnSpc>
                <a:spcPct val="160000"/>
              </a:lnSpc>
            </a:pPr>
            <a:r>
              <a:rPr lang="en-IN" b="1" dirty="0" smtClean="0"/>
              <a:t>Check that your potential audience</a:t>
            </a:r>
            <a:r>
              <a:rPr lang="en-IN" dirty="0" smtClean="0"/>
              <a:t> (</a:t>
            </a:r>
            <a:r>
              <a:rPr lang="en-IN" b="1" dirty="0" smtClean="0"/>
              <a:t>in the top-right corner of the Ad Set panel</a:t>
            </a:r>
            <a:r>
              <a:rPr lang="en-IN" dirty="0" smtClean="0"/>
              <a:t>) </a:t>
            </a:r>
            <a:r>
              <a:rPr lang="en-IN" b="1" dirty="0" smtClean="0"/>
              <a:t>has more than 20 people in it</a:t>
            </a:r>
            <a:r>
              <a:rPr lang="en-IN" dirty="0" smtClean="0"/>
              <a:t>.</a:t>
            </a:r>
            <a:endParaRPr lang="en-IN" dirty="0"/>
          </a:p>
        </p:txBody>
      </p:sp>
      <p:pic>
        <p:nvPicPr>
          <p:cNvPr id="5" name="Picture 4" descr=" select ad placement for a retargeting campaig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330" y="1131590"/>
            <a:ext cx="3182094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900"/>
            <a:ext cx="8229600" cy="5077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Design Your Retargeting Ad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9526"/>
            <a:ext cx="4038600" cy="339447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1800" dirty="0" smtClean="0"/>
              <a:t>Now </a:t>
            </a:r>
            <a:r>
              <a:rPr lang="en-IN" sz="1800" b="1" dirty="0" smtClean="0"/>
              <a:t>select the retargeting Instagram ad that you created in the ad set for past website visitors you just set up</a:t>
            </a:r>
            <a:r>
              <a:rPr lang="en-IN" sz="1800" dirty="0" smtClean="0"/>
              <a:t>.</a:t>
            </a:r>
          </a:p>
          <a:p>
            <a:pPr algn="just">
              <a:lnSpc>
                <a:spcPct val="150000"/>
              </a:lnSpc>
              <a:buNone/>
            </a:pPr>
            <a:endParaRPr lang="en-IN" sz="1800" dirty="0" smtClean="0"/>
          </a:p>
          <a:p>
            <a:pPr algn="just">
              <a:lnSpc>
                <a:spcPct val="150000"/>
              </a:lnSpc>
            </a:pPr>
            <a:r>
              <a:rPr lang="en-IN" sz="1800" b="1" dirty="0" smtClean="0"/>
              <a:t>Look under Destination and select the Facebook page associated with your website</a:t>
            </a:r>
            <a:r>
              <a:rPr lang="en-IN" sz="18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IN" sz="1800" dirty="0"/>
          </a:p>
        </p:txBody>
      </p:sp>
      <p:pic>
        <p:nvPicPr>
          <p:cNvPr id="5" name="Content Placeholder 4" descr=" select the desitnation for a retargeting campaign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282016"/>
            <a:ext cx="3826768" cy="16490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1776215"/>
            <a:ext cx="4038600" cy="309979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en-US" dirty="0" smtClean="0"/>
              <a:t>Next, </a:t>
            </a:r>
            <a:r>
              <a:rPr lang="en-IN" b="1" dirty="0" smtClean="0"/>
              <a:t>Click the Add an Account link to add your Instagram account to your Facebook ads account</a:t>
            </a:r>
            <a:r>
              <a:rPr lang="en-IN" dirty="0" smtClean="0"/>
              <a:t>.</a:t>
            </a:r>
          </a:p>
          <a:p>
            <a:pPr algn="just">
              <a:lnSpc>
                <a:spcPct val="170000"/>
              </a:lnSpc>
            </a:pPr>
            <a:r>
              <a:rPr lang="en-IN" dirty="0" smtClean="0"/>
              <a:t>Now</a:t>
            </a:r>
            <a:r>
              <a:rPr lang="en-IN" dirty="0" smtClean="0"/>
              <a:t> </a:t>
            </a:r>
            <a:r>
              <a:rPr lang="en-IN" b="1" dirty="0" smtClean="0"/>
              <a:t>enter your Instagram username and password details</a:t>
            </a:r>
            <a:r>
              <a:rPr lang="en-IN" dirty="0" smtClean="0"/>
              <a:t>. </a:t>
            </a:r>
          </a:p>
          <a:p>
            <a:pPr algn="just">
              <a:lnSpc>
                <a:spcPct val="170000"/>
              </a:lnSpc>
            </a:pPr>
            <a:r>
              <a:rPr lang="en-IN" b="1" dirty="0" smtClean="0"/>
              <a:t>Click </a:t>
            </a:r>
            <a:r>
              <a:rPr lang="en-IN" b="1" dirty="0" smtClean="0"/>
              <a:t>Next</a:t>
            </a:r>
            <a:r>
              <a:rPr lang="en-IN" dirty="0" smtClean="0"/>
              <a:t>, and Facebook will assign your Instagram account to your Facebook ads account.</a:t>
            </a:r>
          </a:p>
          <a:p>
            <a:pPr algn="just">
              <a:lnSpc>
                <a:spcPct val="170000"/>
              </a:lnSpc>
            </a:pPr>
            <a:endParaRPr lang="en-IN" dirty="0"/>
          </a:p>
        </p:txBody>
      </p:sp>
      <p:pic>
        <p:nvPicPr>
          <p:cNvPr id="5" name="Picture 4" descr=" enter instagram detail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92240"/>
            <a:ext cx="3719713" cy="24482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980480"/>
            <a:ext cx="8229600" cy="5077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#5: Design Your Retargeting Ad</a:t>
            </a:r>
            <a:endParaRPr kumimoji="0" lang="en-IN" sz="27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394720" cy="259573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N" sz="1800" b="1" dirty="0" smtClean="0"/>
              <a:t>Navigate back to your ad and choose the Instagram account you just verified</a:t>
            </a:r>
            <a:r>
              <a:rPr lang="en-IN" sz="1800" dirty="0" smtClean="0"/>
              <a:t>.</a:t>
            </a:r>
          </a:p>
          <a:p>
            <a:pPr>
              <a:buNone/>
            </a:pPr>
            <a:endParaRPr lang="en-IN" sz="1800" dirty="0" smtClean="0"/>
          </a:p>
          <a:p>
            <a:r>
              <a:rPr lang="en-US" sz="1800" dirty="0" smtClean="0"/>
              <a:t>Now </a:t>
            </a:r>
            <a:r>
              <a:rPr lang="en-US" sz="1800" b="1" dirty="0" smtClean="0"/>
              <a:t>create your Instagram ad just like you would any other Facebook ad</a:t>
            </a:r>
            <a:endParaRPr lang="en-IN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pic>
        <p:nvPicPr>
          <p:cNvPr id="5" name="Picture 4" descr="instagram ad set up complete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9502"/>
            <a:ext cx="4572000" cy="4533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0844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232" y="836910"/>
            <a:ext cx="7499176" cy="50770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Preview the Ad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3480" y="1701005"/>
            <a:ext cx="4033524" cy="317500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IN" sz="2000" b="1" dirty="0" smtClean="0"/>
              <a:t>Keep in mind that Facebook recommends an image size of 1080 x 1080 pixels for Instagram ads</a:t>
            </a:r>
            <a:r>
              <a:rPr lang="en-IN" sz="2000" dirty="0" smtClean="0"/>
              <a:t>.</a:t>
            </a:r>
            <a:r>
              <a:rPr lang="en-IN" sz="2000" dirty="0" smtClean="0"/>
              <a:t> </a:t>
            </a:r>
          </a:p>
          <a:p>
            <a:pPr algn="just"/>
            <a:r>
              <a:rPr lang="en-US" sz="2000" dirty="0" smtClean="0"/>
              <a:t>And just like Facebook, </a:t>
            </a:r>
            <a:r>
              <a:rPr lang="en-US" sz="2000" b="1" dirty="0" smtClean="0"/>
              <a:t>keep the text in the ad to no more than 20%</a:t>
            </a:r>
            <a:r>
              <a:rPr lang="en-US" sz="2000" dirty="0" smtClean="0"/>
              <a:t>. </a:t>
            </a:r>
          </a:p>
          <a:p>
            <a:pPr algn="just"/>
            <a:r>
              <a:rPr lang="en-US" sz="2000" dirty="0" smtClean="0"/>
              <a:t>Next, </a:t>
            </a:r>
            <a:r>
              <a:rPr lang="en-IN" sz="2000" dirty="0" smtClean="0"/>
              <a:t>You see a preview of your Instagram ad as you create it</a:t>
            </a:r>
            <a:r>
              <a:rPr lang="en-IN" sz="2000" dirty="0" smtClean="0"/>
              <a:t>.</a:t>
            </a:r>
            <a:endParaRPr lang="en-IN" sz="2000" dirty="0"/>
          </a:p>
        </p:txBody>
      </p:sp>
      <p:pic>
        <p:nvPicPr>
          <p:cNvPr id="5" name="Picture 4" descr="instagram ad previe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2538" y="1773014"/>
            <a:ext cx="1825518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055935"/>
            <a:ext cx="7859216" cy="5077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#6: Launch Your Retargeting Campaign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584" y="2211710"/>
            <a:ext cx="7632848" cy="201622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just"/>
            <a:r>
              <a:rPr lang="en-US" sz="2000" dirty="0" smtClean="0"/>
              <a:t>Finally, you’re </a:t>
            </a:r>
            <a:r>
              <a:rPr lang="en-US" sz="2000" b="1" dirty="0" smtClean="0"/>
              <a:t>ready to launch </a:t>
            </a:r>
            <a:r>
              <a:rPr lang="en-US" sz="2000" dirty="0" smtClean="0"/>
              <a:t>your </a:t>
            </a:r>
            <a:r>
              <a:rPr lang="en-US" sz="2000" b="1" dirty="0" smtClean="0"/>
              <a:t>Instagram ads retargeting campaign</a:t>
            </a:r>
            <a:r>
              <a:rPr lang="en-US" sz="2000" b="1" dirty="0" smtClean="0"/>
              <a:t>.</a:t>
            </a:r>
          </a:p>
          <a:p>
            <a:pPr algn="just">
              <a:buNone/>
            </a:pPr>
            <a:endParaRPr lang="en-US" sz="2000" dirty="0" smtClean="0"/>
          </a:p>
          <a:p>
            <a:pPr algn="just"/>
            <a:r>
              <a:rPr lang="en-US" sz="2000" b="1" dirty="0" smtClean="0"/>
              <a:t>Click </a:t>
            </a:r>
            <a:r>
              <a:rPr lang="en-US" sz="2000" b="1" dirty="0" smtClean="0"/>
              <a:t>the Review Changes button in the top</a:t>
            </a:r>
            <a:r>
              <a:rPr lang="en-US" sz="2000" dirty="0" smtClean="0"/>
              <a:t>–</a:t>
            </a:r>
            <a:r>
              <a:rPr lang="en-US" sz="2000" b="1" dirty="0" smtClean="0"/>
              <a:t>right corner of Power Editor and follow the prompts</a:t>
            </a:r>
            <a:r>
              <a:rPr lang="en-US" sz="2000" dirty="0" smtClean="0"/>
              <a:t>.</a:t>
            </a:r>
            <a:endParaRPr lang="en-IN" sz="20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22412"/>
            <a:ext cx="8013576" cy="71323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211710"/>
            <a:ext cx="8013576" cy="15121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IN" sz="2400" dirty="0" smtClean="0"/>
              <a:t>When you </a:t>
            </a:r>
            <a:r>
              <a:rPr lang="en-IN" sz="2400" b="1" dirty="0" smtClean="0"/>
              <a:t>combine these steps </a:t>
            </a:r>
            <a:r>
              <a:rPr lang="en-IN" sz="2400" dirty="0" smtClean="0"/>
              <a:t>with </a:t>
            </a:r>
            <a:r>
              <a:rPr lang="en-IN" sz="2400" b="1" dirty="0" smtClean="0"/>
              <a:t>granular targeting, optimized ad copy and appropriate ad design</a:t>
            </a:r>
            <a:r>
              <a:rPr lang="en-IN" sz="2400" dirty="0" smtClean="0"/>
              <a:t>, you’ll have a new, </a:t>
            </a:r>
            <a:r>
              <a:rPr lang="en-IN" sz="2400" b="1" dirty="0" smtClean="0"/>
              <a:t>powerful weapon </a:t>
            </a:r>
            <a:r>
              <a:rPr lang="en-IN" sz="2400" dirty="0" smtClean="0"/>
              <a:t>to add to your </a:t>
            </a:r>
            <a:r>
              <a:rPr lang="en-IN" sz="2400" b="1" dirty="0" smtClean="0"/>
              <a:t>digital marketing arsenal.</a:t>
            </a:r>
          </a:p>
          <a:p>
            <a:pPr algn="ctr">
              <a:lnSpc>
                <a:spcPct val="150000"/>
              </a:lnSpc>
              <a:buNone/>
            </a:pPr>
            <a:endParaRPr lang="en-IN" sz="22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31590"/>
            <a:ext cx="7772400" cy="16940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#10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/>
              <a:t>Retargeting with Instagram Ads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651870"/>
            <a:ext cx="6400800" cy="5772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Step by Step</a:t>
            </a:r>
            <a:endParaRPr lang="en-IN" dirty="0"/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8407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59682"/>
            <a:ext cx="8229600" cy="201622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200" dirty="0" smtClean="0"/>
              <a:t>Serving relevant Instagram ads to people who’ve visited your website helps increase sales and conversions.</a:t>
            </a:r>
          </a:p>
          <a:p>
            <a:pPr algn="just">
              <a:lnSpc>
                <a:spcPct val="150000"/>
              </a:lnSpc>
            </a:pPr>
            <a:r>
              <a:rPr lang="en-US" sz="2200" dirty="0" smtClean="0"/>
              <a:t>Discover how to </a:t>
            </a:r>
            <a:r>
              <a:rPr lang="en-US" sz="2200" b="1" dirty="0" smtClean="0"/>
              <a:t>retarget your website visitors using Instagram 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8897"/>
            <a:ext cx="8229600" cy="54370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/>
              <a:t>#1: Install the Facebook Pixel on Your Website</a:t>
            </a: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9526"/>
            <a:ext cx="8229600" cy="339447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dirty="0" smtClean="0"/>
              <a:t>First, </a:t>
            </a:r>
            <a:r>
              <a:rPr lang="en-US" sz="1800" b="1" dirty="0" smtClean="0"/>
              <a:t>open Google Chrome and then log into </a:t>
            </a:r>
            <a:r>
              <a:rPr lang="en-US" sz="1800" b="1" u="sng" dirty="0" smtClean="0">
                <a:hlinkClick r:id="rId2"/>
              </a:rPr>
              <a:t>Power Editor</a:t>
            </a:r>
            <a:r>
              <a:rPr lang="en-US" sz="1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1800" b="1" dirty="0" smtClean="0"/>
              <a:t>log into the Facebook ads account that corresponds with the website for which you want to implement </a:t>
            </a:r>
            <a:r>
              <a:rPr lang="en-US" sz="1800" b="1" u="sng" dirty="0" smtClean="0">
                <a:hlinkClick r:id="rId3"/>
              </a:rPr>
              <a:t>Instagram </a:t>
            </a:r>
            <a:r>
              <a:rPr lang="en-US" sz="1800" b="1" u="sng" dirty="0" smtClean="0">
                <a:hlinkClick r:id="rId3"/>
              </a:rPr>
              <a:t>Ads</a:t>
            </a:r>
            <a:r>
              <a:rPr lang="en-US" sz="1800" b="1" dirty="0" smtClean="0"/>
              <a:t> retargeting</a:t>
            </a:r>
            <a:r>
              <a:rPr lang="en-US" sz="18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en-IN" sz="1800" dirty="0" smtClean="0"/>
              <a:t>Next, </a:t>
            </a:r>
            <a:r>
              <a:rPr lang="en-IN" sz="1800" b="1" dirty="0" smtClean="0"/>
              <a:t>click Tools and choose Pixels</a:t>
            </a:r>
            <a:r>
              <a:rPr lang="en-IN" sz="1800" dirty="0" smtClean="0"/>
              <a:t> from the drop-down menu</a:t>
            </a:r>
            <a:r>
              <a:rPr lang="en-IN" sz="1800" dirty="0" smtClean="0"/>
              <a:t>.</a:t>
            </a:r>
            <a:endParaRPr lang="en-IN" sz="1800" dirty="0"/>
          </a:p>
        </p:txBody>
      </p:sp>
      <p:pic>
        <p:nvPicPr>
          <p:cNvPr id="4" name="Picture 3" descr="account dropdown in facebook power editor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699227"/>
            <a:ext cx="4572000" cy="9810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681540"/>
            <a:ext cx="4042792" cy="405045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IN" sz="2200" b="1" dirty="0" smtClean="0"/>
              <a:t>Create </a:t>
            </a:r>
            <a:r>
              <a:rPr lang="en-IN" sz="2200" b="1" dirty="0" smtClean="0"/>
              <a:t>your Facebook pixel by clicking the green Create a Pixel button</a:t>
            </a:r>
            <a:r>
              <a:rPr lang="en-IN" sz="22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en-IN" sz="2200" dirty="0" smtClean="0"/>
              <a:t>In the Create a Facebook Pixel dialog box, </a:t>
            </a:r>
            <a:r>
              <a:rPr lang="en-IN" sz="2200" b="1" dirty="0" smtClean="0"/>
              <a:t>type in a name for the pixel and click Create Pixel</a:t>
            </a:r>
            <a:r>
              <a:rPr lang="en-IN" sz="22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IN" sz="2200" dirty="0" smtClean="0"/>
              <a:t>Next, you </a:t>
            </a:r>
            <a:r>
              <a:rPr lang="en-IN" sz="2200" b="1" dirty="0" smtClean="0"/>
              <a:t>see a message that your Facebook pixel is ready</a:t>
            </a:r>
            <a:r>
              <a:rPr lang="en-IN" sz="2200" dirty="0" smtClean="0"/>
              <a:t>. </a:t>
            </a:r>
          </a:p>
          <a:p>
            <a:pPr>
              <a:lnSpc>
                <a:spcPct val="150000"/>
              </a:lnSpc>
            </a:pPr>
            <a:r>
              <a:rPr lang="en-IN" sz="2200" b="1" dirty="0" smtClean="0"/>
              <a:t>Click Install Pixel Now</a:t>
            </a:r>
            <a:r>
              <a:rPr lang="en-IN" sz="2200" dirty="0" smtClean="0"/>
              <a:t> to see the pixel code.</a:t>
            </a:r>
          </a:p>
          <a:p>
            <a:pPr>
              <a:lnSpc>
                <a:spcPct val="150000"/>
              </a:lnSpc>
            </a:pPr>
            <a:endParaRPr lang="en-IN" sz="2200" dirty="0"/>
          </a:p>
        </p:txBody>
      </p:sp>
      <p:pic>
        <p:nvPicPr>
          <p:cNvPr id="7" name="Content Placeholder 6" descr="facebook pixel code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5" y="735547"/>
            <a:ext cx="3816425" cy="3996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4" y="1131590"/>
            <a:ext cx="8291264" cy="3463032"/>
          </a:xfr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10000"/>
          </a:bodyPr>
          <a:lstStyle/>
          <a:p>
            <a:r>
              <a:rPr lang="en-IN" sz="2200" dirty="0" smtClean="0"/>
              <a:t>If you have an existing pixel, </a:t>
            </a:r>
            <a:r>
              <a:rPr lang="en-IN" sz="2200" b="1" dirty="0" smtClean="0"/>
              <a:t>choose View Pixel Code </a:t>
            </a:r>
            <a:r>
              <a:rPr lang="en-IN" sz="2200" dirty="0" smtClean="0"/>
              <a:t>from the Actions drop-down menu, then copy it.</a:t>
            </a:r>
          </a:p>
          <a:p>
            <a:r>
              <a:rPr lang="en-US" sz="2200" b="1" dirty="0" smtClean="0"/>
              <a:t>Now, Paste it between the head tags of your website code</a:t>
            </a:r>
            <a:r>
              <a:rPr lang="en-US" sz="2200" dirty="0" smtClean="0"/>
              <a:t>. </a:t>
            </a:r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 smtClean="0"/>
          </a:p>
          <a:p>
            <a:r>
              <a:rPr lang="en-IN" sz="2200" dirty="0" smtClean="0"/>
              <a:t>Once installed, Facebook will automatically start tracking every person who visits your website.</a:t>
            </a:r>
          </a:p>
          <a:p>
            <a:endParaRPr lang="en-IN" sz="2200" dirty="0" smtClean="0"/>
          </a:p>
          <a:p>
            <a:endParaRPr lang="en-IN" sz="2200" dirty="0"/>
          </a:p>
        </p:txBody>
      </p:sp>
      <p:pic>
        <p:nvPicPr>
          <p:cNvPr id="5" name="Content Placeholder 4" descr="facebook actions dropdown menu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517744"/>
            <a:ext cx="4038600" cy="8497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95895"/>
            <a:ext cx="8147248" cy="57971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 Create a Custom Audience to Retarget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88024" y="1491630"/>
            <a:ext cx="4032448" cy="317844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IN" sz="2000" dirty="0" smtClean="0"/>
              <a:t>You </a:t>
            </a:r>
            <a:r>
              <a:rPr lang="en-IN" sz="2000" dirty="0" smtClean="0"/>
              <a:t>need to create a </a:t>
            </a:r>
            <a:r>
              <a:rPr lang="en-IN" sz="2000" u="sng" dirty="0" smtClean="0">
                <a:hlinkClick r:id="rId2"/>
              </a:rPr>
              <a:t>custom website audience</a:t>
            </a:r>
            <a:r>
              <a:rPr lang="en-IN" sz="20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/>
              <a:t>Go </a:t>
            </a:r>
            <a:r>
              <a:rPr lang="en-US" sz="2000" b="1" dirty="0" smtClean="0"/>
              <a:t>to the Facebook Pixel tab and click the Create Audience button</a:t>
            </a:r>
            <a:r>
              <a:rPr lang="en-US" sz="20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IN" sz="2000" dirty="0" smtClean="0"/>
              <a:t>Now, </a:t>
            </a:r>
            <a:r>
              <a:rPr lang="en-IN" sz="2000" b="1" dirty="0" smtClean="0"/>
              <a:t>create the custom audience </a:t>
            </a:r>
            <a:r>
              <a:rPr lang="en-IN" sz="2000" dirty="0" smtClean="0"/>
              <a:t>you’d like to retarget. </a:t>
            </a:r>
          </a:p>
          <a:p>
            <a:pPr>
              <a:lnSpc>
                <a:spcPct val="150000"/>
              </a:lnSpc>
            </a:pPr>
            <a:r>
              <a:rPr lang="en-IN" sz="2000" b="1" dirty="0" smtClean="0"/>
              <a:t>Select Website Traffic for the audience type</a:t>
            </a:r>
            <a:r>
              <a:rPr lang="en-IN" sz="2000" dirty="0" smtClean="0"/>
              <a:t>.</a:t>
            </a:r>
            <a:endParaRPr lang="en-IN" sz="2000" dirty="0"/>
          </a:p>
        </p:txBody>
      </p:sp>
      <p:pic>
        <p:nvPicPr>
          <p:cNvPr id="6" name="Content Placeholder 5" descr="select a facebook custom audience type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7654"/>
            <a:ext cx="3480205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5895"/>
            <a:ext cx="8229600" cy="5077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Set Up Your Ad Campaign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216" y="1553542"/>
            <a:ext cx="3106688" cy="339447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To do this, </a:t>
            </a:r>
            <a:r>
              <a:rPr lang="en-US" sz="1800" b="1" dirty="0" smtClean="0"/>
              <a:t>open Power Editor and click Create Campaign</a:t>
            </a:r>
            <a:r>
              <a:rPr lang="en-US" sz="18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1800" b="1" dirty="0" smtClean="0"/>
              <a:t>Enter </a:t>
            </a:r>
            <a:r>
              <a:rPr lang="en-IN" sz="1800" b="1" dirty="0" smtClean="0"/>
              <a:t>a name for your new campaign and choose one of </a:t>
            </a:r>
            <a:r>
              <a:rPr lang="en-IN" sz="1800" b="1" dirty="0" smtClean="0"/>
              <a:t>the objectives</a:t>
            </a:r>
            <a:endParaRPr lang="en-IN" sz="1800" dirty="0" smtClean="0"/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Next, Click </a:t>
            </a:r>
            <a:r>
              <a:rPr lang="en-US" sz="1800" b="1" dirty="0" smtClean="0"/>
              <a:t>create</a:t>
            </a:r>
            <a:r>
              <a:rPr lang="en-US" sz="1800" b="1" dirty="0" smtClean="0"/>
              <a:t>.</a:t>
            </a:r>
            <a:endParaRPr lang="en-IN" sz="1800" b="1" dirty="0"/>
          </a:p>
        </p:txBody>
      </p:sp>
      <p:pic>
        <p:nvPicPr>
          <p:cNvPr id="5" name="Picture 4" descr=" creating a retargeting campaig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35646"/>
            <a:ext cx="4428333" cy="329183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4126"/>
            <a:ext cx="8229600" cy="50770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Build Your Retargeting Ad Set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9424" y="1992239"/>
            <a:ext cx="4038600" cy="273975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smtClean="0"/>
              <a:t>First, </a:t>
            </a:r>
            <a:r>
              <a:rPr lang="en-US" sz="2200" b="1" dirty="0" smtClean="0"/>
              <a:t>set your budget and schedule</a:t>
            </a:r>
            <a:r>
              <a:rPr lang="en-US" sz="22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 smtClean="0"/>
              <a:t>Click </a:t>
            </a:r>
            <a:r>
              <a:rPr lang="en-US" sz="2200" b="1" dirty="0" smtClean="0"/>
              <a:t>the Edit Audience button </a:t>
            </a:r>
            <a:r>
              <a:rPr lang="en-US" sz="2200" dirty="0" smtClean="0"/>
              <a:t>so you’re only targeting people who have previously visited your website.</a:t>
            </a:r>
          </a:p>
          <a:p>
            <a:pPr algn="just">
              <a:lnSpc>
                <a:spcPct val="150000"/>
              </a:lnSpc>
            </a:pPr>
            <a:r>
              <a:rPr lang="en-IN" sz="2200" dirty="0" smtClean="0"/>
              <a:t>Then </a:t>
            </a:r>
            <a:r>
              <a:rPr lang="en-IN" sz="2200" b="1" dirty="0" smtClean="0"/>
              <a:t>select the custom audience you created</a:t>
            </a:r>
            <a:r>
              <a:rPr lang="en-IN" sz="2200" dirty="0" smtClean="0"/>
              <a:t>. Once you’ve done this, </a:t>
            </a:r>
            <a:r>
              <a:rPr lang="en-IN" sz="2200" b="1" dirty="0" smtClean="0"/>
              <a:t>click Save</a:t>
            </a:r>
            <a:r>
              <a:rPr lang="en-IN" sz="2200" dirty="0" smtClean="0"/>
              <a:t>.</a:t>
            </a:r>
            <a:endParaRPr lang="en-IN" sz="2200" dirty="0"/>
          </a:p>
        </p:txBody>
      </p:sp>
      <p:pic>
        <p:nvPicPr>
          <p:cNvPr id="5" name="Content Placeholder 4" descr=" budgeting for a retargeting campaign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995686"/>
            <a:ext cx="273630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220</Words>
  <Application>Microsoft Office PowerPoint</Application>
  <PresentationFormat>On-screen Show (16:9)</PresentationFormat>
  <Paragraphs>59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Video #10    Retargeting with Instagram Ads</vt:lpstr>
      <vt:lpstr>Introduction</vt:lpstr>
      <vt:lpstr>#1: Install the Facebook Pixel on Your Website</vt:lpstr>
      <vt:lpstr>Slide 5</vt:lpstr>
      <vt:lpstr>Slide 6</vt:lpstr>
      <vt:lpstr>#2: Create a Custom Audience to Retarget</vt:lpstr>
      <vt:lpstr>#3: Set Up Your Ad Campaign</vt:lpstr>
      <vt:lpstr>#4: Build Your Retargeting Ad Set</vt:lpstr>
      <vt:lpstr>Slide 10</vt:lpstr>
      <vt:lpstr>#5: Design Your Retargeting Ad</vt:lpstr>
      <vt:lpstr>Slide 12</vt:lpstr>
      <vt:lpstr>Slide 13</vt:lpstr>
      <vt:lpstr>Preview the Ad</vt:lpstr>
      <vt:lpstr>#6: Launch Your Retargeting Campaign</vt:lpstr>
      <vt:lpstr>The Takeaway</vt:lpstr>
      <vt:lpstr>Slide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49</cp:revision>
  <dcterms:created xsi:type="dcterms:W3CDTF">2016-07-02T22:05:49Z</dcterms:created>
  <dcterms:modified xsi:type="dcterms:W3CDTF">2016-07-02T23:04:38Z</dcterms:modified>
</cp:coreProperties>
</file>